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B62824-D3BA-C8C4-0343-1ABCDE6B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5B405-9B78-EAAA-CFC3-D6807B70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EADC7-A1AA-6B04-7ABE-112A4CB52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E5A9-EC37-43F9-8611-1F9E48DB3A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7961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3B40-8B03-304A-782E-A6E04A192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B62F0-799C-51FF-9B4F-72AF5EB7E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12252-2AA7-2262-930A-B54DD2BB6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A1AB9-7923-4B14-90FC-F0F4D344F7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12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43E3F-609E-2D85-F7A2-428E26C1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C067D-46B5-EF8B-F2E7-53E1CE5C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ED187C-0358-D6C3-CB3C-2023AA98C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9B46E-A4CC-4616-B5B4-6C461D78D5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107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160BA-E202-632C-0267-9EE1B5EE8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06EF2-3A4B-415A-F9AF-58C1B1ECC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CB183-676D-615A-AB1E-29C4359C9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E0574-129D-46C7-9ACE-9CD3AC7905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209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7AC5A-07FD-3541-58CB-83AC9D30E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2A8C5-5662-2F60-75BE-42E84C0C7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36225-B51E-965A-E436-D7EEAAC6B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0FECD-C853-47E4-8CC1-E19D1C8DE1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03352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F6B74-6390-5870-9AD6-07765DA24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861A8E-F47C-E6C2-ED36-C4E52DD14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AC62B8-1FE0-116E-4DF7-A66706A94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17A3A-FE77-44F3-BF36-E1001D9163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564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7067FD-BE12-31EA-DD2E-02C52AAA6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695E9A-9C10-E2E7-C8BD-E6814F66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18EA51D-7D40-8857-6252-46136C5EA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346B7-E42E-476D-BA3C-C7B96C9725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3547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66CD7E8-46E1-4692-C529-8C8448117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0DCB9C-6532-41C7-DBA2-0D689D1DB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AA1E6D6-5128-67F2-FF7B-084C0B9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FF99-BB05-4EF8-83F4-5BB7B23DF5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92607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98FBBC-E755-0460-AC59-93AC3D7A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A530CC-7FF5-94CD-190C-470814433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63AE9CE-1690-1E82-5528-5D5A0D16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C631A-C2C7-4994-BB47-5DD73867D8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529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1941E0-8F03-EB56-E6E2-D7318BA95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C6635E-7AFA-F305-3216-3915DF187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7FC578-CCB6-002C-C700-A0CF225F7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A170A-71D8-4759-AE35-D20440B376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533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142E5C-C60D-4FB8-0249-F591AF21C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5EC287-3E15-C7A0-A56D-D925C52D2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082913-B65B-0D0B-BC1D-549D8EE8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75263-9B53-4267-8F92-D9952A4019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7215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A95D5FE-745D-F677-10B6-A48F8FE743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17F414C-80DF-7A7D-AFBC-08F48DF4CC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78A9B-6AC5-4755-F459-73FEC07DDA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81254-7061-3C0D-75FB-D52604D9FE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9F95C-22D8-552A-D25E-89B03C97D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36727E-6CEB-4303-B380-0165204E18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E009B85-C281-6713-198D-2602DD7779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76"/>
            <a:ext cx="9144000" cy="3845024"/>
          </a:xfrm>
        </p:spPr>
        <p:txBody>
          <a:bodyPr/>
          <a:lstStyle/>
          <a:p>
            <a:r>
              <a:rPr lang="en-US" altLang="en-US" sz="4000" dirty="0"/>
              <a:t>I want to live right, </a:t>
            </a:r>
            <a:br>
              <a:rPr lang="en-US" altLang="en-US" sz="4000" dirty="0"/>
            </a:br>
            <a:r>
              <a:rPr lang="en-US" altLang="en-US" sz="4000" dirty="0"/>
              <a:t>that God may use me</a:t>
            </a:r>
            <a:br>
              <a:rPr lang="en-US" altLang="en-US" sz="4000" dirty="0"/>
            </a:br>
            <a:r>
              <a:rPr lang="en-US" altLang="en-US" sz="4000" dirty="0"/>
              <a:t>At any time and anywhere:</a:t>
            </a:r>
            <a:br>
              <a:rPr lang="en-US" altLang="en-US" sz="4000" dirty="0"/>
            </a:br>
            <a:r>
              <a:rPr lang="en-US" altLang="en-US" sz="4000" dirty="0"/>
              <a:t>I want to live right, </a:t>
            </a:r>
            <a:br>
              <a:rPr lang="en-US" altLang="en-US" sz="4000" dirty="0"/>
            </a:br>
            <a:r>
              <a:rPr lang="en-US" altLang="en-US" sz="4000" dirty="0"/>
              <a:t>that God may use me</a:t>
            </a:r>
            <a:br>
              <a:rPr lang="en-US" altLang="en-US" sz="4000" dirty="0"/>
            </a:br>
            <a:r>
              <a:rPr lang="en-US" altLang="en-US" sz="4000" dirty="0"/>
              <a:t>At any time and </a:t>
            </a:r>
            <a:r>
              <a:rPr lang="en-US" altLang="en-US" sz="4000"/>
              <a:t>anywhere.</a:t>
            </a:r>
            <a:endParaRPr lang="en-US" altLang="en-US" sz="4000" dirty="0"/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9FFD17CA-0944-B567-52DD-D99514764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25923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I want to live right</a:t>
            </a:r>
          </a:p>
          <a:p>
            <a:pPr eaLnBrk="1" hangingPunct="1"/>
            <a:r>
              <a:rPr lang="en-US" altLang="en-US" sz="1100"/>
              <a:t>Anon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071  I want to live right,   that God may use me At any time and anywhere: I want to live right,   that God may use me At any time and anywhere.</dc:title>
  <dc:creator>Perth Fortress</dc:creator>
  <cp:lastModifiedBy>Narelle Wheaton</cp:lastModifiedBy>
  <cp:revision>4</cp:revision>
  <dcterms:created xsi:type="dcterms:W3CDTF">1999-07-16T06:38:33Z</dcterms:created>
  <dcterms:modified xsi:type="dcterms:W3CDTF">2023-07-17T08:05:18Z</dcterms:modified>
</cp:coreProperties>
</file>